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6" r:id="rId2"/>
    <p:sldId id="297" r:id="rId3"/>
    <p:sldId id="294" r:id="rId4"/>
    <p:sldId id="282" r:id="rId5"/>
    <p:sldId id="283" r:id="rId6"/>
    <p:sldId id="284" r:id="rId7"/>
    <p:sldId id="285" r:id="rId8"/>
    <p:sldId id="286" r:id="rId9"/>
    <p:sldId id="287" r:id="rId10"/>
    <p:sldId id="295" r:id="rId11"/>
    <p:sldId id="288" r:id="rId12"/>
    <p:sldId id="289" r:id="rId13"/>
    <p:sldId id="290" r:id="rId14"/>
    <p:sldId id="291" r:id="rId15"/>
    <p:sldId id="292" r:id="rId16"/>
    <p:sldId id="293" r:id="rId17"/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5" r:id="rId35"/>
    <p:sldId id="299" r:id="rId36"/>
    <p:sldId id="300" r:id="rId37"/>
    <p:sldId id="301" r:id="rId38"/>
    <p:sldId id="302" r:id="rId39"/>
    <p:sldId id="303" r:id="rId40"/>
    <p:sldId id="277" r:id="rId41"/>
    <p:sldId id="278" r:id="rId42"/>
    <p:sldId id="279" r:id="rId43"/>
    <p:sldId id="280" r:id="rId44"/>
    <p:sldId id="281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0143" autoAdjust="0"/>
  </p:normalViewPr>
  <p:slideViewPr>
    <p:cSldViewPr>
      <p:cViewPr varScale="1">
        <p:scale>
          <a:sx n="80" d="100"/>
          <a:sy n="80" d="100"/>
        </p:scale>
        <p:origin x="151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0A910-889B-4724-A355-867348454161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22190-965B-4D83-B535-5B74084FD6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18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22190-965B-4D83-B535-5B74084FD64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2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48C34-D0CB-4E55-B832-1C693E338644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0E87C-D1F6-4742-A118-8246ECA10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600200"/>
            <a:ext cx="7620000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Curlz MT" panose="04040404050702020202" pitchFamily="82" charset="0"/>
              </a:rPr>
              <a:t>BAGGIT</a:t>
            </a:r>
            <a:endParaRPr lang="en-IN" sz="6000" b="1" dirty="0">
              <a:latin typeface="Curlz MT" panose="040404040507020202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7400" y="3657600"/>
            <a:ext cx="281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SUPRIYA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SONALI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AJAY KUMAR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SWETHA JOSHI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222737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0"/>
            <a:ext cx="5144218" cy="44869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TOYS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5574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92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4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86741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26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0"/>
            <a:ext cx="888550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8534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2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839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32992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1295400" y="609600"/>
          <a:ext cx="67818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Document" r:id="rId3" imgW="5940848" imgH="2954430" progId="Word.Document.12">
                  <p:embed/>
                </p:oleObj>
              </mc:Choice>
              <mc:Fallback>
                <p:oleObj name="Document" r:id="rId3" imgW="5940848" imgH="2954430" progId="Word.Document.12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609600"/>
                        <a:ext cx="6781800" cy="579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4600" y="228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ELECTRONICS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\Pictures\Screenshots\Screenshot (23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838200"/>
            <a:ext cx="8625077" cy="48492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\Pictures\Screenshots\Screenshot (2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2830175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09600"/>
            <a:ext cx="7772400" cy="1470025"/>
          </a:xfrm>
        </p:spPr>
        <p:txBody>
          <a:bodyPr/>
          <a:lstStyle/>
          <a:p>
            <a:r>
              <a:rPr lang="en-US" b="1" dirty="0" smtClean="0"/>
              <a:t>BAGGIT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079625"/>
            <a:ext cx="8229600" cy="447357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 err="1" smtClean="0">
                <a:solidFill>
                  <a:schemeClr val="tx1"/>
                </a:solidFill>
              </a:rPr>
              <a:t>Baggit</a:t>
            </a:r>
            <a:r>
              <a:rPr lang="en-US" sz="1800" b="1" dirty="0" smtClean="0">
                <a:solidFill>
                  <a:schemeClr val="tx1"/>
                </a:solidFill>
              </a:rPr>
              <a:t> is a Commerce Site where we can order products from various categories.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tx1"/>
                </a:solidFill>
              </a:rPr>
              <a:t>In initial Sprint the categories that are in our site are as follows: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</a:rPr>
              <a:t>	Electronics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</a:rPr>
              <a:t>	Toys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</a:rPr>
              <a:t>	Sports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</a:rPr>
              <a:t>	</a:t>
            </a:r>
            <a:r>
              <a:rPr lang="en-US" sz="1800" b="1" dirty="0" err="1" smtClean="0">
                <a:solidFill>
                  <a:schemeClr val="tx1"/>
                </a:solidFill>
              </a:rPr>
              <a:t>Furnitures</a:t>
            </a:r>
            <a:endParaRPr lang="en-US" sz="1800" b="1" dirty="0">
              <a:solidFill>
                <a:schemeClr val="tx1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</a:rPr>
              <a:t>	Beauty</a:t>
            </a:r>
          </a:p>
          <a:p>
            <a:pPr algn="l"/>
            <a:endParaRPr lang="en-US" sz="1800" b="1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tx1"/>
                </a:solidFill>
              </a:rPr>
              <a:t>Various Special features have been attributed to them for the ease of the Customer</a:t>
            </a:r>
            <a:endParaRPr lang="en-IN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0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Pictures\Screenshots\Screenshot (2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1" y="-228600"/>
            <a:ext cx="12525375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81000" y="685800"/>
          <a:ext cx="7620000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Document" r:id="rId3" imgW="5940848" imgH="4595139" progId="Word.Document.12">
                  <p:embed/>
                </p:oleObj>
              </mc:Choice>
              <mc:Fallback>
                <p:oleObj name="Document" r:id="rId3" imgW="5940848" imgH="4595139" progId="Word.Documen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685800"/>
                        <a:ext cx="7620000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52600" y="228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BEAUTY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Pictures\Screenshots\Screenshot (2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Pictures\Screenshots\Screenshot (2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Pictures\Screenshots\Screenshot (2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52601" y="-228600"/>
            <a:ext cx="12830175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Pictures\Screenshots\Screenshot (2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\Pictures\Screenshots\Screenshot (3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9" y="2256938"/>
            <a:ext cx="5447212" cy="3508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6770" y="1278527"/>
            <a:ext cx="1671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Furniture</a:t>
            </a:r>
            <a:endParaRPr lang="en-US" sz="3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77686" y="1894691"/>
            <a:ext cx="1800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Wire frame design :-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79625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6816" y="1184909"/>
            <a:ext cx="2840649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Jumbotron with image and text :-</a:t>
            </a:r>
          </a:p>
          <a:p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5" y="1542294"/>
            <a:ext cx="7543800" cy="20483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348" y="3705663"/>
            <a:ext cx="219842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Carousel with 3-Images :-</a:t>
            </a:r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5" y="4146536"/>
            <a:ext cx="7543800" cy="17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76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5192" y="1278528"/>
            <a:ext cx="219842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Carousel with 3-Images :-</a:t>
            </a:r>
          </a:p>
          <a:p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8" y="1763276"/>
            <a:ext cx="7543800" cy="1856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8" y="3716372"/>
            <a:ext cx="7543800" cy="21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0"/>
            <a:ext cx="5553850" cy="45916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HOME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55546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9857" y="1200150"/>
            <a:ext cx="1908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Products with cards :-</a:t>
            </a:r>
            <a:endParaRPr lang="en-US" sz="1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1590252"/>
            <a:ext cx="7543800" cy="1910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590652"/>
            <a:ext cx="7543800" cy="206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52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493363" y="1208936"/>
            <a:ext cx="21873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SPORTS</a:t>
            </a:r>
            <a:endParaRPr lang="en-US" sz="33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144743" y="1786017"/>
            <a:ext cx="18277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Wire Frame design :-</a:t>
            </a:r>
            <a:endParaRPr lang="en-US" sz="15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58" y="2086099"/>
            <a:ext cx="4900940" cy="359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68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9452" y="1209948"/>
            <a:ext cx="15878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Image with text :-</a:t>
            </a:r>
            <a:endParaRPr lang="en-US" sz="15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1510030"/>
            <a:ext cx="7543800" cy="18650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394" y="3610248"/>
            <a:ext cx="22005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Circular cards for products :-</a:t>
            </a:r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4094996"/>
            <a:ext cx="7543800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8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466" y="1160962"/>
            <a:ext cx="19936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Carousel with 3-Images :-</a:t>
            </a:r>
          </a:p>
          <a:p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6" y="1485335"/>
            <a:ext cx="7543800" cy="1840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466" y="3541667"/>
            <a:ext cx="16333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Cards for Products :-</a:t>
            </a:r>
          </a:p>
          <a:p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6" y="3863877"/>
            <a:ext cx="7543800" cy="21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36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2" y="1485539"/>
            <a:ext cx="7543800" cy="21247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6612" y="1200150"/>
            <a:ext cx="18040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Cards for Products :-</a:t>
            </a:r>
            <a:endParaRPr lang="en-US" sz="1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3727164"/>
            <a:ext cx="7543800" cy="21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6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7570"/>
            <a:ext cx="9036496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8740" y="585754"/>
            <a:ext cx="7947636" cy="1008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i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8113699" y="585754"/>
            <a:ext cx="918102" cy="1080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740" y="1665874"/>
            <a:ext cx="9031800" cy="610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94934" y="2355807"/>
            <a:ext cx="180020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01248" y="2398618"/>
            <a:ext cx="1728193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19009" y="2338295"/>
            <a:ext cx="1728192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48264" y="2358509"/>
            <a:ext cx="180020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5587" y="2995284"/>
            <a:ext cx="180020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83767" y="3028998"/>
            <a:ext cx="180020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16016" y="2974682"/>
            <a:ext cx="180020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48264" y="2970457"/>
            <a:ext cx="180020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16016" y="3582291"/>
            <a:ext cx="180020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1248" y="3642467"/>
            <a:ext cx="180020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15587" y="3642467"/>
            <a:ext cx="180020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41190" y="3614725"/>
            <a:ext cx="1800200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4665" y="4294541"/>
            <a:ext cx="8836867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148253" y="5024447"/>
            <a:ext cx="8883543" cy="656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56997" y="5827445"/>
            <a:ext cx="8883543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29971" y="6453336"/>
            <a:ext cx="9135260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ound Single Corner Rectangle 33"/>
          <p:cNvSpPr/>
          <p:nvPr/>
        </p:nvSpPr>
        <p:spPr>
          <a:xfrm>
            <a:off x="482966" y="4546910"/>
            <a:ext cx="1224136" cy="288032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ound Single Corner Rectangle 34"/>
          <p:cNvSpPr/>
          <p:nvPr/>
        </p:nvSpPr>
        <p:spPr>
          <a:xfrm>
            <a:off x="2457572" y="4559203"/>
            <a:ext cx="1224136" cy="288032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6" name="Round Single Corner Rectangle 35"/>
          <p:cNvSpPr/>
          <p:nvPr/>
        </p:nvSpPr>
        <p:spPr>
          <a:xfrm>
            <a:off x="4724123" y="4546910"/>
            <a:ext cx="1224136" cy="288032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ound Single Corner Rectangle 36"/>
          <p:cNvSpPr/>
          <p:nvPr/>
        </p:nvSpPr>
        <p:spPr>
          <a:xfrm>
            <a:off x="6998618" y="4574483"/>
            <a:ext cx="1224136" cy="288032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ound Single Corner Rectangle 37"/>
          <p:cNvSpPr/>
          <p:nvPr/>
        </p:nvSpPr>
        <p:spPr>
          <a:xfrm>
            <a:off x="506247" y="5208481"/>
            <a:ext cx="1224136" cy="288032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ound Single Corner Rectangle 38"/>
          <p:cNvSpPr/>
          <p:nvPr/>
        </p:nvSpPr>
        <p:spPr>
          <a:xfrm>
            <a:off x="2457572" y="5255929"/>
            <a:ext cx="1224136" cy="288032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ound Single Corner Rectangle 39"/>
          <p:cNvSpPr/>
          <p:nvPr/>
        </p:nvSpPr>
        <p:spPr>
          <a:xfrm>
            <a:off x="4724123" y="5208481"/>
            <a:ext cx="1224136" cy="335480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ound Single Corner Rectangle 40"/>
          <p:cNvSpPr/>
          <p:nvPr/>
        </p:nvSpPr>
        <p:spPr>
          <a:xfrm>
            <a:off x="6998618" y="5255929"/>
            <a:ext cx="1224136" cy="290175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ound Single Corner Rectangle 41"/>
          <p:cNvSpPr/>
          <p:nvPr/>
        </p:nvSpPr>
        <p:spPr>
          <a:xfrm>
            <a:off x="4716016" y="5935457"/>
            <a:ext cx="1224136" cy="288032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ound Single Corner Rectangle 42"/>
          <p:cNvSpPr/>
          <p:nvPr/>
        </p:nvSpPr>
        <p:spPr>
          <a:xfrm>
            <a:off x="2483767" y="5971461"/>
            <a:ext cx="1224136" cy="294278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ound Single Corner Rectangle 43"/>
          <p:cNvSpPr/>
          <p:nvPr/>
        </p:nvSpPr>
        <p:spPr>
          <a:xfrm>
            <a:off x="552764" y="5971461"/>
            <a:ext cx="1224136" cy="252028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ound Single Corner Rectangle 44"/>
          <p:cNvSpPr/>
          <p:nvPr/>
        </p:nvSpPr>
        <p:spPr>
          <a:xfrm>
            <a:off x="6998618" y="5971461"/>
            <a:ext cx="1224136" cy="294278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430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" y="836712"/>
            <a:ext cx="9144000" cy="55660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311478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CLOTHING PAGE</a:t>
            </a:r>
            <a:endParaRPr lang="en-IN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6685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4896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70" y="260648"/>
            <a:ext cx="3833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Trending Clothes section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095691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1412776"/>
            <a:ext cx="8809353" cy="51845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8863" y="515401"/>
            <a:ext cx="2277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b="1" dirty="0">
                <a:solidFill>
                  <a:prstClr val="black"/>
                </a:solidFill>
              </a:rPr>
              <a:t>Offers Section</a:t>
            </a:r>
          </a:p>
        </p:txBody>
      </p:sp>
    </p:spTree>
    <p:extLst>
      <p:ext uri="{BB962C8B-B14F-4D97-AF65-F5344CB8AC3E}">
        <p14:creationId xmlns:p14="http://schemas.microsoft.com/office/powerpoint/2010/main" val="800695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" y="1052736"/>
            <a:ext cx="9088118" cy="54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397875"/>
            <a:ext cx="308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Clothes Descriptio</a:t>
            </a:r>
            <a:r>
              <a:rPr lang="en-IN" sz="2800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7622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0475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85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9512" y="104056"/>
            <a:ext cx="8784976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5496" y="469623"/>
            <a:ext cx="8784976" cy="13752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5479" y="491652"/>
            <a:ext cx="3744416" cy="10871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13614" y="1808820"/>
            <a:ext cx="914400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7544" y="1933792"/>
            <a:ext cx="1444116" cy="7920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2649755" y="1982696"/>
            <a:ext cx="1368152" cy="7920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555294" y="1997993"/>
            <a:ext cx="1462755" cy="7920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839272" y="1967399"/>
            <a:ext cx="1368152" cy="8226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35496" y="2924944"/>
            <a:ext cx="4655724" cy="936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35496" y="4005064"/>
            <a:ext cx="4730468" cy="936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4125919" y="3187378"/>
            <a:ext cx="5053880" cy="936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496" y="5085184"/>
            <a:ext cx="9110642" cy="836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97527" y="5318340"/>
            <a:ext cx="1584176" cy="908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25866" y="5346405"/>
            <a:ext cx="1584176" cy="908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70334" y="5338920"/>
            <a:ext cx="1584176" cy="908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36296" y="5321133"/>
            <a:ext cx="1584176" cy="908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6950" y="6303415"/>
            <a:ext cx="8867538" cy="404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7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4"/>
            <a:ext cx="9144000" cy="545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8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" y="980728"/>
            <a:ext cx="9144000" cy="5577483"/>
          </a:xfrm>
        </p:spPr>
      </p:pic>
    </p:spTree>
    <p:extLst>
      <p:ext uri="{BB962C8B-B14F-4D97-AF65-F5344CB8AC3E}">
        <p14:creationId xmlns:p14="http://schemas.microsoft.com/office/powerpoint/2010/main" val="286080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8964488" cy="5361459"/>
          </a:xfrm>
        </p:spPr>
      </p:pic>
    </p:spTree>
    <p:extLst>
      <p:ext uri="{BB962C8B-B14F-4D97-AF65-F5344CB8AC3E}">
        <p14:creationId xmlns:p14="http://schemas.microsoft.com/office/powerpoint/2010/main" val="249767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7772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610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55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534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1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229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3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21747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229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05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100</Words>
  <Application>Microsoft Office PowerPoint</Application>
  <PresentationFormat>On-screen Show (4:3)</PresentationFormat>
  <Paragraphs>39</Paragraphs>
  <Slides>44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Aharoni</vt:lpstr>
      <vt:lpstr>Arial</vt:lpstr>
      <vt:lpstr>Calibri</vt:lpstr>
      <vt:lpstr>Curlz MT</vt:lpstr>
      <vt:lpstr>Office Theme</vt:lpstr>
      <vt:lpstr>Document</vt:lpstr>
      <vt:lpstr>PowerPoint Presentation</vt:lpstr>
      <vt:lpstr>BAGGIT</vt:lpstr>
      <vt:lpstr>HOME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Microsoft account</cp:lastModifiedBy>
  <cp:revision>24</cp:revision>
  <dcterms:created xsi:type="dcterms:W3CDTF">2021-08-29T15:00:40Z</dcterms:created>
  <dcterms:modified xsi:type="dcterms:W3CDTF">2021-08-30T17:37:29Z</dcterms:modified>
</cp:coreProperties>
</file>